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9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4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383A466-C09B-4A44-BF25-A6AA5C16201A}" type="datetimeFigureOut">
              <a:rPr lang="en-US" smtClean="0"/>
              <a:t>6/28/14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4430335-3B05-4141-BD41-66BB85DCB0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Natural Capital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Geoffrey Heal</a:t>
            </a:r>
          </a:p>
          <a:p>
            <a:r>
              <a:rPr lang="en-US" dirty="0" smtClean="0"/>
              <a:t>WCERE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3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Economics and Ecosystems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79638"/>
            <a:ext cx="8229600" cy="4525962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Society’s </a:t>
            </a:r>
            <a:r>
              <a:rPr lang="en-US" dirty="0">
                <a:ea typeface="ＭＳ Ｐゴシック" charset="-128"/>
                <a:cs typeface="ＭＳ Ｐゴシック" charset="-128"/>
              </a:rPr>
              <a:t>capital – physical, human, intellectual, social and </a:t>
            </a:r>
            <a:r>
              <a:rPr lang="en-US" b="1" dirty="0">
                <a:ea typeface="ＭＳ Ｐゴシック" charset="-128"/>
                <a:cs typeface="ＭＳ Ｐゴシック" charset="-128"/>
              </a:rPr>
              <a:t>natural</a:t>
            </a:r>
            <a:r>
              <a:rPr lang="en-US" dirty="0">
                <a:ea typeface="ＭＳ Ｐゴシック" charset="-128"/>
                <a:cs typeface="ＭＳ Ｐゴシック" charset="-128"/>
              </a:rPr>
              <a:t>. </a:t>
            </a:r>
          </a:p>
          <a:p>
            <a:pPr eaLnBrk="1" hangingPunct="1"/>
            <a:r>
              <a:rPr lang="en-US" dirty="0">
                <a:ea typeface="ＭＳ Ｐゴシック" charset="-128"/>
                <a:cs typeface="ＭＳ Ｐゴシック" charset="-128"/>
              </a:rPr>
              <a:t>All are assets that yield a return and in which one can make an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investment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Natural capital provides valuable services – </a:t>
            </a:r>
            <a:r>
              <a:rPr lang="en-US" b="1" dirty="0" smtClean="0">
                <a:ea typeface="ＭＳ Ｐゴシック" charset="-128"/>
                <a:cs typeface="ＭＳ Ｐゴシック" charset="-128"/>
              </a:rPr>
              <a:t>ecosystem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b="1" dirty="0" smtClean="0">
                <a:ea typeface="ＭＳ Ｐゴシック" charset="-128"/>
                <a:cs typeface="ＭＳ Ｐゴシック" charset="-128"/>
              </a:rPr>
              <a:t>services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– return on natural capital</a:t>
            </a:r>
            <a:endParaRPr lang="en-US" b="1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63E1-EC64-FF43-B23F-70526ED862BF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0912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a process of destroying natural capital – forests, fisheries, biodiversity – &amp; building up physical, intellectual and human capital</a:t>
            </a:r>
          </a:p>
          <a:p>
            <a:pPr lvl="1"/>
            <a:r>
              <a:rPr lang="en-US" dirty="0" smtClean="0"/>
              <a:t>We destroy forests and fisheries, species and landscapes, but develop antibiotics, the internet, air travel,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 So far the gains from more physical, intellectual and human capital have more than offset the losses from the destruction of natural capital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9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3122"/>
            <a:ext cx="8229600" cy="4525963"/>
          </a:xfrm>
        </p:spPr>
        <p:txBody>
          <a:bodyPr/>
          <a:lstStyle/>
          <a:p>
            <a:r>
              <a:rPr lang="en-US" dirty="0" smtClean="0"/>
              <a:t>But will this continue? Are we reaching a point where we are destroying natural capital that really is essential to our living standards? </a:t>
            </a:r>
          </a:p>
          <a:p>
            <a:r>
              <a:rPr lang="en-US" dirty="0" smtClean="0"/>
              <a:t>Elasticity of substitution between natural and other forms of capital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184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8395</TotalTime>
  <Words>159</Words>
  <Application>Microsoft Macintosh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Breeze</vt:lpstr>
      <vt:lpstr>Natural Capital</vt:lpstr>
      <vt:lpstr>Economics and Ecosystems</vt:lpstr>
      <vt:lpstr>Capital Portfolio</vt:lpstr>
      <vt:lpstr>Capital Substitution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Heal</dc:creator>
  <cp:lastModifiedBy>Geoffrey Heal</cp:lastModifiedBy>
  <cp:revision>4</cp:revision>
  <dcterms:created xsi:type="dcterms:W3CDTF">2014-06-22T18:48:07Z</dcterms:created>
  <dcterms:modified xsi:type="dcterms:W3CDTF">2014-06-28T15:12:28Z</dcterms:modified>
</cp:coreProperties>
</file>